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F4B7B-CEEF-4F7C-80E3-421977486F61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04AE2-D271-4091-B774-33715E442E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</a:t>
            </a:r>
            <a:r>
              <a:rPr lang="en-US" smtClean="0"/>
              <a:t>a Wiki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Creating a Wiki</vt:lpstr>
    </vt:vector>
  </TitlesOfParts>
  <Company>Hillside 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Wiki</dc:title>
  <dc:creator>Board</dc:creator>
  <cp:lastModifiedBy>Board</cp:lastModifiedBy>
  <cp:revision>1</cp:revision>
  <dcterms:created xsi:type="dcterms:W3CDTF">2010-12-22T02:27:30Z</dcterms:created>
  <dcterms:modified xsi:type="dcterms:W3CDTF">2010-12-22T02:27:51Z</dcterms:modified>
</cp:coreProperties>
</file>